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99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695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07735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25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3557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6665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860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5528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275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5998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1301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606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691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933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525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153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604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1D0AD-8C12-43D8-AE4E-ABC06FF0E48B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9ECCDF3-5C87-4680-A4CC-1F3FF8222A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677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B0FC474-C908-F38D-9E31-4E1140C62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118" y="63966"/>
            <a:ext cx="7766936" cy="1646302"/>
          </a:xfrm>
        </p:spPr>
        <p:txBody>
          <a:bodyPr/>
          <a:lstStyle/>
          <a:p>
            <a:pPr algn="l"/>
            <a:r>
              <a:rPr lang="sv-SE" dirty="0"/>
              <a:t>Last </a:t>
            </a:r>
            <a:r>
              <a:rPr lang="sv-SE" dirty="0" err="1"/>
              <a:t>week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DC2F6C37-31EA-1FD2-D5B6-E508C586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150" y="2141646"/>
            <a:ext cx="7766936" cy="109689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sv-SE" dirty="0" err="1"/>
              <a:t>Successfull</a:t>
            </a:r>
            <a:r>
              <a:rPr lang="sv-SE" dirty="0"/>
              <a:t> </a:t>
            </a:r>
            <a:r>
              <a:rPr lang="sv-SE" dirty="0" err="1"/>
              <a:t>detection</a:t>
            </a:r>
            <a:endParaRPr lang="sv-SE" dirty="0"/>
          </a:p>
          <a:p>
            <a:pPr marL="285750" indent="-285750" algn="l">
              <a:buFontTx/>
              <a:buChar char="-"/>
            </a:pPr>
            <a:r>
              <a:rPr lang="sv-SE" dirty="0" err="1"/>
              <a:t>Enhanced</a:t>
            </a:r>
            <a:r>
              <a:rPr lang="sv-SE" dirty="0"/>
              <a:t> </a:t>
            </a:r>
            <a:r>
              <a:rPr lang="sv-SE" dirty="0" err="1"/>
              <a:t>performance</a:t>
            </a:r>
            <a:r>
              <a:rPr lang="sv-SE" dirty="0"/>
              <a:t> by </a:t>
            </a:r>
            <a:r>
              <a:rPr lang="sv-SE" dirty="0" err="1"/>
              <a:t>limiting</a:t>
            </a:r>
            <a:r>
              <a:rPr lang="sv-SE" dirty="0"/>
              <a:t>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pixels</a:t>
            </a:r>
          </a:p>
        </p:txBody>
      </p:sp>
      <p:pic>
        <p:nvPicPr>
          <p:cNvPr id="11" name="Bildobjekt 10" descr="En bild som visar text&#10;&#10;Automatiskt genererad beskrivning">
            <a:extLst>
              <a:ext uri="{FF2B5EF4-FFF2-40B4-BE49-F238E27FC236}">
                <a16:creationId xmlns:a16="http://schemas.microsoft.com/office/drawing/2014/main" id="{F317AC0C-8001-262C-FB40-290596B0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59" y="4349084"/>
            <a:ext cx="2372394" cy="1837527"/>
          </a:xfrm>
          <a:prstGeom prst="rect">
            <a:avLst/>
          </a:prstGeom>
        </p:spPr>
      </p:pic>
      <p:pic>
        <p:nvPicPr>
          <p:cNvPr id="13" name="Bildobjekt 12" descr="En bild som visar text&#10;&#10;Automatiskt genererad beskrivning">
            <a:extLst>
              <a:ext uri="{FF2B5EF4-FFF2-40B4-BE49-F238E27FC236}">
                <a16:creationId xmlns:a16="http://schemas.microsoft.com/office/drawing/2014/main" id="{EAA7CA2C-BF43-5B29-7496-C4C6E8A60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57" y="4349083"/>
            <a:ext cx="2372394" cy="1837527"/>
          </a:xfrm>
          <a:prstGeom prst="rect">
            <a:avLst/>
          </a:prstGeom>
        </p:spPr>
      </p:pic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0EC8B3C9-902A-C7A8-FCD3-B6099C672AD8}"/>
              </a:ext>
            </a:extLst>
          </p:cNvPr>
          <p:cNvCxnSpPr/>
          <p:nvPr/>
        </p:nvCxnSpPr>
        <p:spPr>
          <a:xfrm>
            <a:off x="4059534" y="5267846"/>
            <a:ext cx="1175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91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B0FC474-C908-F38D-9E31-4E1140C62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118" y="63966"/>
            <a:ext cx="7766936" cy="1646302"/>
          </a:xfrm>
        </p:spPr>
        <p:txBody>
          <a:bodyPr/>
          <a:lstStyle/>
          <a:p>
            <a:pPr algn="l"/>
            <a:r>
              <a:rPr lang="sv-SE" dirty="0"/>
              <a:t>Last </a:t>
            </a:r>
            <a:r>
              <a:rPr lang="sv-SE" dirty="0" err="1"/>
              <a:t>week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DC2F6C37-31EA-1FD2-D5B6-E508C586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150" y="2141646"/>
            <a:ext cx="7766936" cy="109689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sv-SE" dirty="0" err="1"/>
              <a:t>Assembled</a:t>
            </a:r>
            <a:r>
              <a:rPr lang="sv-SE" dirty="0"/>
              <a:t> hardware</a:t>
            </a:r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25E933B6-7CA2-4A8D-B868-ED5A02B57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87" y="2690095"/>
            <a:ext cx="6296967" cy="354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32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B0FC474-C908-F38D-9E31-4E1140C62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118" y="63966"/>
            <a:ext cx="7766936" cy="1646302"/>
          </a:xfrm>
        </p:spPr>
        <p:txBody>
          <a:bodyPr/>
          <a:lstStyle/>
          <a:p>
            <a:pPr algn="l"/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week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DC2F6C37-31EA-1FD2-D5B6-E508C586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150" y="2141646"/>
            <a:ext cx="7766936" cy="1096899"/>
          </a:xfrm>
        </p:spPr>
        <p:txBody>
          <a:bodyPr>
            <a:normAutofit lnSpcReduction="10000"/>
          </a:bodyPr>
          <a:lstStyle/>
          <a:p>
            <a:pPr marL="285750" indent="-285750" algn="l">
              <a:buFontTx/>
              <a:buChar char="-"/>
            </a:pPr>
            <a:r>
              <a:rPr lang="sv-SE" dirty="0" err="1"/>
              <a:t>Testing</a:t>
            </a:r>
            <a:r>
              <a:rPr lang="sv-SE" dirty="0"/>
              <a:t> and </a:t>
            </a:r>
            <a:r>
              <a:rPr lang="sv-SE" dirty="0" err="1"/>
              <a:t>calibrating</a:t>
            </a:r>
            <a:endParaRPr lang="sv-SE" dirty="0"/>
          </a:p>
          <a:p>
            <a:pPr marL="285750" indent="-285750" algn="l">
              <a:buFontTx/>
              <a:buChar char="-"/>
            </a:pPr>
            <a:r>
              <a:rPr lang="sv-SE" dirty="0"/>
              <a:t>Begin </a:t>
            </a:r>
            <a:r>
              <a:rPr lang="sv-SE" dirty="0" err="1"/>
              <a:t>looking</a:t>
            </a:r>
            <a:r>
              <a:rPr lang="sv-SE" dirty="0"/>
              <a:t> at </a:t>
            </a:r>
            <a:r>
              <a:rPr lang="sv-SE" dirty="0" err="1"/>
              <a:t>WiFi</a:t>
            </a:r>
            <a:r>
              <a:rPr lang="sv-SE" dirty="0"/>
              <a:t> and </a:t>
            </a:r>
            <a:r>
              <a:rPr lang="sv-SE" dirty="0" err="1"/>
              <a:t>sending</a:t>
            </a:r>
            <a:endParaRPr lang="sv-SE" dirty="0"/>
          </a:p>
          <a:p>
            <a:pPr algn="l"/>
            <a:r>
              <a:rPr lang="sv-SE" dirty="0"/>
              <a:t> data to </a:t>
            </a:r>
            <a:r>
              <a:rPr lang="sv-SE" dirty="0" err="1"/>
              <a:t>cloud</a:t>
            </a:r>
            <a:endParaRPr lang="sv-SE" dirty="0"/>
          </a:p>
        </p:txBody>
      </p:sp>
      <p:pic>
        <p:nvPicPr>
          <p:cNvPr id="6" name="Bildobjekt 5" descr="En bild som visar inomhus, vägg, tak, rum&#10;&#10;Automatiskt genererad beskrivning">
            <a:extLst>
              <a:ext uri="{FF2B5EF4-FFF2-40B4-BE49-F238E27FC236}">
                <a16:creationId xmlns:a16="http://schemas.microsoft.com/office/drawing/2014/main" id="{BAF6F959-F7F2-AC64-612E-7D5E96149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r="11653"/>
          <a:stretch/>
        </p:blipFill>
        <p:spPr>
          <a:xfrm>
            <a:off x="4850003" y="480167"/>
            <a:ext cx="4444721" cy="4311014"/>
          </a:xfrm>
          <a:prstGeom prst="rect">
            <a:avLst/>
          </a:prstGeom>
        </p:spPr>
      </p:pic>
      <p:pic>
        <p:nvPicPr>
          <p:cNvPr id="11" name="Bildobjekt 10" descr="En bild som visar inomhus, utrustning&#10;&#10;Automatiskt genererad beskrivning">
            <a:extLst>
              <a:ext uri="{FF2B5EF4-FFF2-40B4-BE49-F238E27FC236}">
                <a16:creationId xmlns:a16="http://schemas.microsoft.com/office/drawing/2014/main" id="{AC841FBF-A514-4BFA-62B6-E7DF056C2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" r="6238" b="11111"/>
          <a:stretch/>
        </p:blipFill>
        <p:spPr>
          <a:xfrm>
            <a:off x="577171" y="4149969"/>
            <a:ext cx="3999447" cy="21896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6515024"/>
      </p:ext>
    </p:extLst>
  </p:cSld>
  <p:clrMapOvr>
    <a:masterClrMapping/>
  </p:clrMapOvr>
</p:sld>
</file>

<file path=ppt/theme/theme1.xml><?xml version="1.0" encoding="utf-8"?>
<a:theme xmlns:a="http://schemas.openxmlformats.org/drawingml/2006/main" name="Fasett">
  <a:themeElements>
    <a:clrScheme name="Faset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</TotalTime>
  <Words>31</Words>
  <Application>Microsoft Office PowerPoint</Application>
  <PresentationFormat>Bredbild</PresentationFormat>
  <Paragraphs>9</Paragraphs>
  <Slides>3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</vt:i4>
      </vt:variant>
    </vt:vector>
  </HeadingPairs>
  <TitlesOfParts>
    <vt:vector size="7" baseType="lpstr">
      <vt:lpstr>Arial</vt:lpstr>
      <vt:lpstr>Trebuchet MS</vt:lpstr>
      <vt:lpstr>Wingdings 3</vt:lpstr>
      <vt:lpstr>Fasett</vt:lpstr>
      <vt:lpstr>Last week</vt:lpstr>
      <vt:lpstr>Last week</vt:lpstr>
      <vt:lpstr>This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 week</dc:title>
  <dc:creator>Johan Gustafsson</dc:creator>
  <cp:lastModifiedBy>Johan Gustafsson</cp:lastModifiedBy>
  <cp:revision>1</cp:revision>
  <dcterms:created xsi:type="dcterms:W3CDTF">2023-02-12T15:32:42Z</dcterms:created>
  <dcterms:modified xsi:type="dcterms:W3CDTF">2023-02-12T15:50:40Z</dcterms:modified>
</cp:coreProperties>
</file>